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075" autoAdjust="0"/>
    <p:restoredTop sz="94660"/>
  </p:normalViewPr>
  <p:slideViewPr>
    <p:cSldViewPr snapToGrid="0">
      <p:cViewPr>
        <p:scale>
          <a:sx n="140" d="100"/>
          <a:sy n="140" d="100"/>
        </p:scale>
        <p:origin x="1440" y="-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C9B7C-C970-430B-A39E-72D150BDDD6C}" type="datetimeFigureOut">
              <a:rPr lang="it-IT" smtClean="0"/>
              <a:t>27/04/2021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96FF7-ECA2-48F0-9C77-822FD6CCBB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987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C9B7C-C970-430B-A39E-72D150BDDD6C}" type="datetimeFigureOut">
              <a:rPr lang="it-IT" smtClean="0"/>
              <a:t>27/04/2021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96FF7-ECA2-48F0-9C77-822FD6CCBB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139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C9B7C-C970-430B-A39E-72D150BDDD6C}" type="datetimeFigureOut">
              <a:rPr lang="it-IT" smtClean="0"/>
              <a:t>27/04/2021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96FF7-ECA2-48F0-9C77-822FD6CCBB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1556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C9B7C-C970-430B-A39E-72D150BDDD6C}" type="datetimeFigureOut">
              <a:rPr lang="it-IT" smtClean="0"/>
              <a:t>27/04/2021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96FF7-ECA2-48F0-9C77-822FD6CCBB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2281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C9B7C-C970-430B-A39E-72D150BDDD6C}" type="datetimeFigureOut">
              <a:rPr lang="it-IT" smtClean="0"/>
              <a:t>27/04/2021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96FF7-ECA2-48F0-9C77-822FD6CCBB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3051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C9B7C-C970-430B-A39E-72D150BDDD6C}" type="datetimeFigureOut">
              <a:rPr lang="it-IT" smtClean="0"/>
              <a:t>27/04/2021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96FF7-ECA2-48F0-9C77-822FD6CCBB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2278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C9B7C-C970-430B-A39E-72D150BDDD6C}" type="datetimeFigureOut">
              <a:rPr lang="it-IT" smtClean="0"/>
              <a:t>27/04/2021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96FF7-ECA2-48F0-9C77-822FD6CCBB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5731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C9B7C-C970-430B-A39E-72D150BDDD6C}" type="datetimeFigureOut">
              <a:rPr lang="it-IT" smtClean="0"/>
              <a:t>27/04/2021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96FF7-ECA2-48F0-9C77-822FD6CCBB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1666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C9B7C-C970-430B-A39E-72D150BDDD6C}" type="datetimeFigureOut">
              <a:rPr lang="it-IT" smtClean="0"/>
              <a:t>27/04/2021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96FF7-ECA2-48F0-9C77-822FD6CCBB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2970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C9B7C-C970-430B-A39E-72D150BDDD6C}" type="datetimeFigureOut">
              <a:rPr lang="it-IT" smtClean="0"/>
              <a:t>27/04/2021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96FF7-ECA2-48F0-9C77-822FD6CCBB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3099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C9B7C-C970-430B-A39E-72D150BDDD6C}" type="datetimeFigureOut">
              <a:rPr lang="it-IT" smtClean="0"/>
              <a:t>27/04/2021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96FF7-ECA2-48F0-9C77-822FD6CCBB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589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C9B7C-C970-430B-A39E-72D150BDDD6C}" type="datetimeFigureOut">
              <a:rPr lang="it-IT" smtClean="0"/>
              <a:t>27/04/2021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96FF7-ECA2-48F0-9C77-822FD6CCBB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407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5">
            <a:extLst>
              <a:ext uri="{FF2B5EF4-FFF2-40B4-BE49-F238E27FC236}">
                <a16:creationId xmlns:a16="http://schemas.microsoft.com/office/drawing/2014/main" id="{6AF25A3F-BCE3-4192-ABF3-7A98E9B2C4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1182379"/>
              </p:ext>
            </p:extLst>
          </p:nvPr>
        </p:nvGraphicFramePr>
        <p:xfrm>
          <a:off x="1524000" y="549992"/>
          <a:ext cx="6096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06493185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7776869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334967457"/>
                    </a:ext>
                  </a:extLst>
                </a:gridCol>
              </a:tblGrid>
              <a:tr h="3224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CPIA Pistoia</a:t>
                      </a:r>
                      <a:endParaRPr lang="it-IT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it-IT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0" dirty="0">
                          <a:solidFill>
                            <a:schemeClr val="tx1"/>
                          </a:solidFill>
                          <a:latin typeface="+mn-lt"/>
                        </a:rPr>
                        <a:t>ORGANIGRAMMA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0" dirty="0">
                          <a:solidFill>
                            <a:schemeClr val="tx1"/>
                          </a:solidFill>
                          <a:latin typeface="+mn-lt"/>
                        </a:rPr>
                        <a:t>Rev.00 del 17.03.2021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0364311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F03DBA10-9255-49B2-AC53-124AD91A8F20}"/>
              </a:ext>
            </a:extLst>
          </p:cNvPr>
          <p:cNvSpPr txBox="1"/>
          <p:nvPr/>
        </p:nvSpPr>
        <p:spPr>
          <a:xfrm>
            <a:off x="3456264" y="1661020"/>
            <a:ext cx="2340529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DIREZIONE</a:t>
            </a:r>
          </a:p>
          <a:p>
            <a:pPr algn="ctr"/>
            <a:r>
              <a:rPr lang="it-IT" sz="1400" i="1" dirty="0"/>
              <a:t>Margherita De Dominicis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A21AB8DD-2FB1-4C21-BF19-4C459BE440E4}"/>
              </a:ext>
            </a:extLst>
          </p:cNvPr>
          <p:cNvSpPr txBox="1"/>
          <p:nvPr/>
        </p:nvSpPr>
        <p:spPr>
          <a:xfrm>
            <a:off x="1038835" y="2245795"/>
            <a:ext cx="2340529" cy="6155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RSPP</a:t>
            </a:r>
          </a:p>
          <a:p>
            <a:pPr algn="ctr"/>
            <a:r>
              <a:rPr lang="it-IT" sz="1600" i="1" dirty="0"/>
              <a:t>Silvia Marengo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AD50BF30-BC2A-4B7D-BE28-DF5B7528DE04}"/>
              </a:ext>
            </a:extLst>
          </p:cNvPr>
          <p:cNvSpPr txBox="1"/>
          <p:nvPr/>
        </p:nvSpPr>
        <p:spPr>
          <a:xfrm>
            <a:off x="5796793" y="2249647"/>
            <a:ext cx="2340529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Responsabile Qualità</a:t>
            </a:r>
          </a:p>
          <a:p>
            <a:pPr algn="ctr"/>
            <a:r>
              <a:rPr lang="it-IT" sz="1400" i="1" dirty="0"/>
              <a:t>Margherita De Dominicis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FEB88A05-CF3D-4363-AA56-6B9F86616D86}"/>
              </a:ext>
            </a:extLst>
          </p:cNvPr>
          <p:cNvSpPr txBox="1"/>
          <p:nvPr/>
        </p:nvSpPr>
        <p:spPr>
          <a:xfrm>
            <a:off x="690693" y="3303057"/>
            <a:ext cx="1851171" cy="8617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Coordinamento</a:t>
            </a:r>
          </a:p>
          <a:p>
            <a:pPr algn="ctr"/>
            <a:r>
              <a:rPr lang="it-IT" sz="1400" i="1" dirty="0"/>
              <a:t>Mauro Mario</a:t>
            </a:r>
          </a:p>
          <a:p>
            <a:pPr algn="ctr"/>
            <a:endParaRPr lang="it-IT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52C33589-52E1-477E-B8FE-D93C3F9EF182}"/>
              </a:ext>
            </a:extLst>
          </p:cNvPr>
          <p:cNvSpPr txBox="1"/>
          <p:nvPr/>
        </p:nvSpPr>
        <p:spPr>
          <a:xfrm>
            <a:off x="2779551" y="3303056"/>
            <a:ext cx="1851171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Direzione amministrativo-finanziaria</a:t>
            </a:r>
          </a:p>
          <a:p>
            <a:pPr algn="ctr"/>
            <a:r>
              <a:rPr lang="it-IT" sz="1400" i="1" dirty="0" err="1"/>
              <a:t>Cania</a:t>
            </a:r>
            <a:r>
              <a:rPr lang="it-IT" sz="1400" i="1" dirty="0"/>
              <a:t> Anna </a:t>
            </a:r>
            <a:r>
              <a:rPr lang="it-IT" sz="1400" i="1" dirty="0" err="1"/>
              <a:t>Belsanti</a:t>
            </a:r>
            <a:endParaRPr lang="it-IT" sz="1400" i="1" dirty="0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653E054C-CA2D-4526-BD6C-0414B5E971F7}"/>
              </a:ext>
            </a:extLst>
          </p:cNvPr>
          <p:cNvSpPr txBox="1"/>
          <p:nvPr/>
        </p:nvSpPr>
        <p:spPr>
          <a:xfrm>
            <a:off x="4808286" y="3284443"/>
            <a:ext cx="1851171" cy="11079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Gestione valutazione apprendimento</a:t>
            </a:r>
          </a:p>
          <a:p>
            <a:pPr algn="ctr"/>
            <a:r>
              <a:rPr lang="it-IT" sz="1200" i="1" dirty="0"/>
              <a:t>Margherita De Dominicis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2F5D10E2-788E-4B34-BC1A-D6625EC12CA0}"/>
              </a:ext>
            </a:extLst>
          </p:cNvPr>
          <p:cNvSpPr txBox="1"/>
          <p:nvPr/>
        </p:nvSpPr>
        <p:spPr>
          <a:xfrm>
            <a:off x="2779551" y="4651219"/>
            <a:ext cx="1851171" cy="8617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Segreteria Amministrativa</a:t>
            </a:r>
          </a:p>
          <a:p>
            <a:pPr algn="ctr"/>
            <a:r>
              <a:rPr lang="it-IT" sz="1400" i="1" dirty="0"/>
              <a:t>Dania Bertocci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848B9E31-F3F9-4602-A2E5-77557B97C28A}"/>
              </a:ext>
            </a:extLst>
          </p:cNvPr>
          <p:cNvSpPr txBox="1"/>
          <p:nvPr/>
        </p:nvSpPr>
        <p:spPr>
          <a:xfrm>
            <a:off x="6897144" y="3274385"/>
            <a:ext cx="1851171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Responsabile progettazione</a:t>
            </a:r>
          </a:p>
          <a:p>
            <a:pPr algn="ctr"/>
            <a:r>
              <a:rPr lang="it-IT" sz="1200" i="1" dirty="0"/>
              <a:t>Margherita De Dominicis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65628672-7934-4DB6-BDF0-8767389FA53A}"/>
              </a:ext>
            </a:extLst>
          </p:cNvPr>
          <p:cNvSpPr txBox="1"/>
          <p:nvPr/>
        </p:nvSpPr>
        <p:spPr>
          <a:xfrm>
            <a:off x="690693" y="4617159"/>
            <a:ext cx="185117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Docenti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865759AC-CC71-457A-ACE7-90840E5F4F28}"/>
              </a:ext>
            </a:extLst>
          </p:cNvPr>
          <p:cNvSpPr txBox="1"/>
          <p:nvPr/>
        </p:nvSpPr>
        <p:spPr>
          <a:xfrm>
            <a:off x="2775357" y="5826292"/>
            <a:ext cx="185117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Personale ATA</a:t>
            </a:r>
          </a:p>
        </p:txBody>
      </p:sp>
      <p:cxnSp>
        <p:nvCxnSpPr>
          <p:cNvPr id="17" name="Connettore 2 16">
            <a:extLst>
              <a:ext uri="{FF2B5EF4-FFF2-40B4-BE49-F238E27FC236}">
                <a16:creationId xmlns:a16="http://schemas.microsoft.com/office/drawing/2014/main" id="{02FEEDAD-3812-4A2F-917C-CF89B102A85D}"/>
              </a:ext>
            </a:extLst>
          </p:cNvPr>
          <p:cNvCxnSpPr>
            <a:stCxn id="6" idx="2"/>
          </p:cNvCxnSpPr>
          <p:nvPr/>
        </p:nvCxnSpPr>
        <p:spPr>
          <a:xfrm>
            <a:off x="4626529" y="2245795"/>
            <a:ext cx="0" cy="6819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3B47A420-71C2-4D59-9AA4-DD798AC3A71E}"/>
              </a:ext>
            </a:extLst>
          </p:cNvPr>
          <p:cNvCxnSpPr>
            <a:cxnSpLocks/>
            <a:stCxn id="7" idx="3"/>
            <a:endCxn id="8" idx="1"/>
          </p:cNvCxnSpPr>
          <p:nvPr/>
        </p:nvCxnSpPr>
        <p:spPr>
          <a:xfrm flipV="1">
            <a:off x="3379364" y="2542035"/>
            <a:ext cx="2417429" cy="115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651D7FA7-E210-4FD3-9FBC-B65759DCB9A4}"/>
              </a:ext>
            </a:extLst>
          </p:cNvPr>
          <p:cNvCxnSpPr>
            <a:cxnSpLocks/>
          </p:cNvCxnSpPr>
          <p:nvPr/>
        </p:nvCxnSpPr>
        <p:spPr>
          <a:xfrm>
            <a:off x="1425920" y="2927758"/>
            <a:ext cx="633550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ttore 2 24">
            <a:extLst>
              <a:ext uri="{FF2B5EF4-FFF2-40B4-BE49-F238E27FC236}">
                <a16:creationId xmlns:a16="http://schemas.microsoft.com/office/drawing/2014/main" id="{870C9060-286E-4320-8D8C-F475D06095B5}"/>
              </a:ext>
            </a:extLst>
          </p:cNvPr>
          <p:cNvCxnSpPr/>
          <p:nvPr/>
        </p:nvCxnSpPr>
        <p:spPr>
          <a:xfrm>
            <a:off x="1425920" y="2927758"/>
            <a:ext cx="0" cy="3752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ttore 2 26">
            <a:extLst>
              <a:ext uri="{FF2B5EF4-FFF2-40B4-BE49-F238E27FC236}">
                <a16:creationId xmlns:a16="http://schemas.microsoft.com/office/drawing/2014/main" id="{93EDFDD0-FEF7-4A7F-B6F5-8BBBC7485361}"/>
              </a:ext>
            </a:extLst>
          </p:cNvPr>
          <p:cNvCxnSpPr/>
          <p:nvPr/>
        </p:nvCxnSpPr>
        <p:spPr>
          <a:xfrm>
            <a:off x="3630304" y="2927758"/>
            <a:ext cx="0" cy="3752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ttore 2 27">
            <a:extLst>
              <a:ext uri="{FF2B5EF4-FFF2-40B4-BE49-F238E27FC236}">
                <a16:creationId xmlns:a16="http://schemas.microsoft.com/office/drawing/2014/main" id="{C6427519-8C0D-44B7-835F-76FC03BA7AE6}"/>
              </a:ext>
            </a:extLst>
          </p:cNvPr>
          <p:cNvCxnSpPr/>
          <p:nvPr/>
        </p:nvCxnSpPr>
        <p:spPr>
          <a:xfrm>
            <a:off x="5733871" y="2927758"/>
            <a:ext cx="0" cy="3752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ttore 2 28">
            <a:extLst>
              <a:ext uri="{FF2B5EF4-FFF2-40B4-BE49-F238E27FC236}">
                <a16:creationId xmlns:a16="http://schemas.microsoft.com/office/drawing/2014/main" id="{2E7FDE76-9FCA-4D7F-8E5D-C738DD6B6AA3}"/>
              </a:ext>
            </a:extLst>
          </p:cNvPr>
          <p:cNvCxnSpPr/>
          <p:nvPr/>
        </p:nvCxnSpPr>
        <p:spPr>
          <a:xfrm>
            <a:off x="7761423" y="2927758"/>
            <a:ext cx="0" cy="3752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ttore 2 29">
            <a:extLst>
              <a:ext uri="{FF2B5EF4-FFF2-40B4-BE49-F238E27FC236}">
                <a16:creationId xmlns:a16="http://schemas.microsoft.com/office/drawing/2014/main" id="{646F79CD-7A02-4C56-AA29-978159EE6320}"/>
              </a:ext>
            </a:extLst>
          </p:cNvPr>
          <p:cNvCxnSpPr>
            <a:cxnSpLocks/>
          </p:cNvCxnSpPr>
          <p:nvPr/>
        </p:nvCxnSpPr>
        <p:spPr>
          <a:xfrm>
            <a:off x="1429302" y="4164831"/>
            <a:ext cx="1" cy="4686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Connettore 2 31">
            <a:extLst>
              <a:ext uri="{FF2B5EF4-FFF2-40B4-BE49-F238E27FC236}">
                <a16:creationId xmlns:a16="http://schemas.microsoft.com/office/drawing/2014/main" id="{EF8FD7E4-3B78-4043-B8F5-6F4778BAF015}"/>
              </a:ext>
            </a:extLst>
          </p:cNvPr>
          <p:cNvCxnSpPr>
            <a:cxnSpLocks/>
            <a:stCxn id="10" idx="2"/>
            <a:endCxn id="12" idx="0"/>
          </p:cNvCxnSpPr>
          <p:nvPr/>
        </p:nvCxnSpPr>
        <p:spPr>
          <a:xfrm>
            <a:off x="3705137" y="4472607"/>
            <a:ext cx="0" cy="1786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Connettore 2 36">
            <a:extLst>
              <a:ext uri="{FF2B5EF4-FFF2-40B4-BE49-F238E27FC236}">
                <a16:creationId xmlns:a16="http://schemas.microsoft.com/office/drawing/2014/main" id="{83C53413-6F44-4987-8740-6F1B5A213561}"/>
              </a:ext>
            </a:extLst>
          </p:cNvPr>
          <p:cNvCxnSpPr>
            <a:cxnSpLocks/>
            <a:endCxn id="15" idx="0"/>
          </p:cNvCxnSpPr>
          <p:nvPr/>
        </p:nvCxnSpPr>
        <p:spPr>
          <a:xfrm>
            <a:off x="3700943" y="5462165"/>
            <a:ext cx="0" cy="3641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9109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5">
            <a:extLst>
              <a:ext uri="{FF2B5EF4-FFF2-40B4-BE49-F238E27FC236}">
                <a16:creationId xmlns:a16="http://schemas.microsoft.com/office/drawing/2014/main" id="{6AF25A3F-BCE3-4192-ABF3-7A98E9B2C491}"/>
              </a:ext>
            </a:extLst>
          </p:cNvPr>
          <p:cNvGraphicFramePr>
            <a:graphicFrameLocks noGrp="1"/>
          </p:cNvGraphicFramePr>
          <p:nvPr/>
        </p:nvGraphicFramePr>
        <p:xfrm>
          <a:off x="1524000" y="549992"/>
          <a:ext cx="6096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06493185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7776869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334967457"/>
                    </a:ext>
                  </a:extLst>
                </a:gridCol>
              </a:tblGrid>
              <a:tr h="3224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CPIA Pistoia</a:t>
                      </a:r>
                      <a:endParaRPr lang="it-IT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it-IT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0" dirty="0">
                          <a:solidFill>
                            <a:schemeClr val="tx1"/>
                          </a:solidFill>
                          <a:latin typeface="+mn-lt"/>
                        </a:rPr>
                        <a:t>ORGANIGRAMMA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0" dirty="0">
                          <a:solidFill>
                            <a:schemeClr val="tx1"/>
                          </a:solidFill>
                          <a:latin typeface="+mn-lt"/>
                        </a:rPr>
                        <a:t>Rev.00 del 17.03.2021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0364311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F03DBA10-9255-49B2-AC53-124AD91A8F20}"/>
              </a:ext>
            </a:extLst>
          </p:cNvPr>
          <p:cNvSpPr txBox="1"/>
          <p:nvPr/>
        </p:nvSpPr>
        <p:spPr>
          <a:xfrm>
            <a:off x="3456264" y="1661020"/>
            <a:ext cx="234052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DIREZIONE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A21AB8DD-2FB1-4C21-BF19-4C459BE440E4}"/>
              </a:ext>
            </a:extLst>
          </p:cNvPr>
          <p:cNvSpPr txBox="1"/>
          <p:nvPr/>
        </p:nvSpPr>
        <p:spPr>
          <a:xfrm>
            <a:off x="1050022" y="2249647"/>
            <a:ext cx="234052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RSPP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AD50BF30-BC2A-4B7D-BE28-DF5B7528DE04}"/>
              </a:ext>
            </a:extLst>
          </p:cNvPr>
          <p:cNvSpPr txBox="1"/>
          <p:nvPr/>
        </p:nvSpPr>
        <p:spPr>
          <a:xfrm>
            <a:off x="5796793" y="2249647"/>
            <a:ext cx="234052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Responsabile Qualità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FEB88A05-CF3D-4363-AA56-6B9F86616D86}"/>
              </a:ext>
            </a:extLst>
          </p:cNvPr>
          <p:cNvSpPr txBox="1"/>
          <p:nvPr/>
        </p:nvSpPr>
        <p:spPr>
          <a:xfrm>
            <a:off x="690693" y="3303057"/>
            <a:ext cx="185117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Coordinamento</a:t>
            </a:r>
          </a:p>
          <a:p>
            <a:pPr algn="ctr"/>
            <a:endParaRPr lang="it-IT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52C33589-52E1-477E-B8FE-D93C3F9EF182}"/>
              </a:ext>
            </a:extLst>
          </p:cNvPr>
          <p:cNvSpPr txBox="1"/>
          <p:nvPr/>
        </p:nvSpPr>
        <p:spPr>
          <a:xfrm>
            <a:off x="2779551" y="3303056"/>
            <a:ext cx="1851171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Direzione amministrativo-finanziaria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653E054C-CA2D-4526-BD6C-0414B5E971F7}"/>
              </a:ext>
            </a:extLst>
          </p:cNvPr>
          <p:cNvSpPr txBox="1"/>
          <p:nvPr/>
        </p:nvSpPr>
        <p:spPr>
          <a:xfrm>
            <a:off x="4808286" y="3284443"/>
            <a:ext cx="1851171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Gestione valutazione apprendimento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2F5D10E2-788E-4B34-BC1A-D6625EC12CA0}"/>
              </a:ext>
            </a:extLst>
          </p:cNvPr>
          <p:cNvSpPr txBox="1"/>
          <p:nvPr/>
        </p:nvSpPr>
        <p:spPr>
          <a:xfrm>
            <a:off x="2779551" y="4651219"/>
            <a:ext cx="185117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Segreteria Amministrativa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848B9E31-F3F9-4602-A2E5-77557B97C28A}"/>
              </a:ext>
            </a:extLst>
          </p:cNvPr>
          <p:cNvSpPr txBox="1"/>
          <p:nvPr/>
        </p:nvSpPr>
        <p:spPr>
          <a:xfrm>
            <a:off x="6897144" y="3274385"/>
            <a:ext cx="185117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Responsabile progettazione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65628672-7934-4DB6-BDF0-8767389FA53A}"/>
              </a:ext>
            </a:extLst>
          </p:cNvPr>
          <p:cNvSpPr txBox="1"/>
          <p:nvPr/>
        </p:nvSpPr>
        <p:spPr>
          <a:xfrm>
            <a:off x="690693" y="4617159"/>
            <a:ext cx="185117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Docenti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865759AC-CC71-457A-ACE7-90840E5F4F28}"/>
              </a:ext>
            </a:extLst>
          </p:cNvPr>
          <p:cNvSpPr txBox="1"/>
          <p:nvPr/>
        </p:nvSpPr>
        <p:spPr>
          <a:xfrm>
            <a:off x="2775357" y="5661677"/>
            <a:ext cx="185117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Personale ATA</a:t>
            </a:r>
          </a:p>
        </p:txBody>
      </p:sp>
      <p:cxnSp>
        <p:nvCxnSpPr>
          <p:cNvPr id="17" name="Connettore 2 16">
            <a:extLst>
              <a:ext uri="{FF2B5EF4-FFF2-40B4-BE49-F238E27FC236}">
                <a16:creationId xmlns:a16="http://schemas.microsoft.com/office/drawing/2014/main" id="{02FEEDAD-3812-4A2F-917C-CF89B102A85D}"/>
              </a:ext>
            </a:extLst>
          </p:cNvPr>
          <p:cNvCxnSpPr>
            <a:stCxn id="6" idx="2"/>
          </p:cNvCxnSpPr>
          <p:nvPr/>
        </p:nvCxnSpPr>
        <p:spPr>
          <a:xfrm flipH="1">
            <a:off x="4626528" y="2030352"/>
            <a:ext cx="1" cy="8974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3B47A420-71C2-4D59-9AA4-DD798AC3A71E}"/>
              </a:ext>
            </a:extLst>
          </p:cNvPr>
          <p:cNvCxnSpPr>
            <a:cxnSpLocks/>
            <a:stCxn id="7" idx="3"/>
            <a:endCxn id="8" idx="1"/>
          </p:cNvCxnSpPr>
          <p:nvPr/>
        </p:nvCxnSpPr>
        <p:spPr>
          <a:xfrm>
            <a:off x="3390551" y="2434313"/>
            <a:ext cx="240624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651D7FA7-E210-4FD3-9FBC-B65759DCB9A4}"/>
              </a:ext>
            </a:extLst>
          </p:cNvPr>
          <p:cNvCxnSpPr>
            <a:cxnSpLocks/>
          </p:cNvCxnSpPr>
          <p:nvPr/>
        </p:nvCxnSpPr>
        <p:spPr>
          <a:xfrm>
            <a:off x="1425920" y="2927758"/>
            <a:ext cx="633550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ttore 2 24">
            <a:extLst>
              <a:ext uri="{FF2B5EF4-FFF2-40B4-BE49-F238E27FC236}">
                <a16:creationId xmlns:a16="http://schemas.microsoft.com/office/drawing/2014/main" id="{870C9060-286E-4320-8D8C-F475D06095B5}"/>
              </a:ext>
            </a:extLst>
          </p:cNvPr>
          <p:cNvCxnSpPr/>
          <p:nvPr/>
        </p:nvCxnSpPr>
        <p:spPr>
          <a:xfrm>
            <a:off x="1425920" y="2927758"/>
            <a:ext cx="0" cy="3752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ttore 2 26">
            <a:extLst>
              <a:ext uri="{FF2B5EF4-FFF2-40B4-BE49-F238E27FC236}">
                <a16:creationId xmlns:a16="http://schemas.microsoft.com/office/drawing/2014/main" id="{93EDFDD0-FEF7-4A7F-B6F5-8BBBC7485361}"/>
              </a:ext>
            </a:extLst>
          </p:cNvPr>
          <p:cNvCxnSpPr/>
          <p:nvPr/>
        </p:nvCxnSpPr>
        <p:spPr>
          <a:xfrm>
            <a:off x="3630304" y="2927758"/>
            <a:ext cx="0" cy="3752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ttore 2 27">
            <a:extLst>
              <a:ext uri="{FF2B5EF4-FFF2-40B4-BE49-F238E27FC236}">
                <a16:creationId xmlns:a16="http://schemas.microsoft.com/office/drawing/2014/main" id="{C6427519-8C0D-44B7-835F-76FC03BA7AE6}"/>
              </a:ext>
            </a:extLst>
          </p:cNvPr>
          <p:cNvCxnSpPr/>
          <p:nvPr/>
        </p:nvCxnSpPr>
        <p:spPr>
          <a:xfrm>
            <a:off x="5733871" y="2927758"/>
            <a:ext cx="0" cy="3752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ttore 2 28">
            <a:extLst>
              <a:ext uri="{FF2B5EF4-FFF2-40B4-BE49-F238E27FC236}">
                <a16:creationId xmlns:a16="http://schemas.microsoft.com/office/drawing/2014/main" id="{2E7FDE76-9FCA-4D7F-8E5D-C738DD6B6AA3}"/>
              </a:ext>
            </a:extLst>
          </p:cNvPr>
          <p:cNvCxnSpPr/>
          <p:nvPr/>
        </p:nvCxnSpPr>
        <p:spPr>
          <a:xfrm>
            <a:off x="7761423" y="2927758"/>
            <a:ext cx="0" cy="3752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ttore 2 29">
            <a:extLst>
              <a:ext uri="{FF2B5EF4-FFF2-40B4-BE49-F238E27FC236}">
                <a16:creationId xmlns:a16="http://schemas.microsoft.com/office/drawing/2014/main" id="{646F79CD-7A02-4C56-AA29-978159EE6320}"/>
              </a:ext>
            </a:extLst>
          </p:cNvPr>
          <p:cNvCxnSpPr>
            <a:cxnSpLocks/>
          </p:cNvCxnSpPr>
          <p:nvPr/>
        </p:nvCxnSpPr>
        <p:spPr>
          <a:xfrm flipH="1">
            <a:off x="1429302" y="3970827"/>
            <a:ext cx="1" cy="6626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Connettore 2 31">
            <a:extLst>
              <a:ext uri="{FF2B5EF4-FFF2-40B4-BE49-F238E27FC236}">
                <a16:creationId xmlns:a16="http://schemas.microsoft.com/office/drawing/2014/main" id="{EF8FD7E4-3B78-4043-B8F5-6F4778BAF015}"/>
              </a:ext>
            </a:extLst>
          </p:cNvPr>
          <p:cNvCxnSpPr>
            <a:cxnSpLocks/>
            <a:stCxn id="10" idx="2"/>
            <a:endCxn id="12" idx="0"/>
          </p:cNvCxnSpPr>
          <p:nvPr/>
        </p:nvCxnSpPr>
        <p:spPr>
          <a:xfrm>
            <a:off x="3705137" y="4226386"/>
            <a:ext cx="0" cy="4248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Connettore 2 36">
            <a:extLst>
              <a:ext uri="{FF2B5EF4-FFF2-40B4-BE49-F238E27FC236}">
                <a16:creationId xmlns:a16="http://schemas.microsoft.com/office/drawing/2014/main" id="{83C53413-6F44-4987-8740-6F1B5A213561}"/>
              </a:ext>
            </a:extLst>
          </p:cNvPr>
          <p:cNvCxnSpPr>
            <a:cxnSpLocks/>
            <a:endCxn id="15" idx="0"/>
          </p:cNvCxnSpPr>
          <p:nvPr/>
        </p:nvCxnSpPr>
        <p:spPr>
          <a:xfrm>
            <a:off x="3700943" y="5297550"/>
            <a:ext cx="0" cy="3641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08542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71</Words>
  <Application>Microsoft Office PowerPoint</Application>
  <PresentationFormat>Presentazione su schermo (4:3)</PresentationFormat>
  <Paragraphs>34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Tina Bordino</dc:creator>
  <cp:lastModifiedBy>Tina Bordino</cp:lastModifiedBy>
  <cp:revision>3</cp:revision>
  <dcterms:created xsi:type="dcterms:W3CDTF">2021-04-27T12:58:30Z</dcterms:created>
  <dcterms:modified xsi:type="dcterms:W3CDTF">2021-04-27T13:54:04Z</dcterms:modified>
</cp:coreProperties>
</file>